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81C7-6C3E-4A70-A716-F477C74FC134}" type="datetimeFigureOut">
              <a:rPr lang="ru-RU" smtClean="0"/>
              <a:t>чт 02.12.21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E4E3-60A8-4DA2-B02C-B3EBB9336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816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81C7-6C3E-4A70-A716-F477C74FC134}" type="datetimeFigureOut">
              <a:rPr lang="ru-RU" smtClean="0"/>
              <a:t>чт 02.12.21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E4E3-60A8-4DA2-B02C-B3EBB9336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4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81C7-6C3E-4A70-A716-F477C74FC134}" type="datetimeFigureOut">
              <a:rPr lang="ru-RU" smtClean="0"/>
              <a:t>чт 02.12.21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E4E3-60A8-4DA2-B02C-B3EBB933683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7614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81C7-6C3E-4A70-A716-F477C74FC134}" type="datetimeFigureOut">
              <a:rPr lang="ru-RU" smtClean="0"/>
              <a:t>чт 02.12.21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E4E3-60A8-4DA2-B02C-B3EBB9336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732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81C7-6C3E-4A70-A716-F477C74FC134}" type="datetimeFigureOut">
              <a:rPr lang="ru-RU" smtClean="0"/>
              <a:t>чт 02.12.21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E4E3-60A8-4DA2-B02C-B3EBB933683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2431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81C7-6C3E-4A70-A716-F477C74FC134}" type="datetimeFigureOut">
              <a:rPr lang="ru-RU" smtClean="0"/>
              <a:t>чт 02.12.21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E4E3-60A8-4DA2-B02C-B3EBB9336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393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81C7-6C3E-4A70-A716-F477C74FC134}" type="datetimeFigureOut">
              <a:rPr lang="ru-RU" smtClean="0"/>
              <a:t>чт 02.12.21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E4E3-60A8-4DA2-B02C-B3EBB9336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755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81C7-6C3E-4A70-A716-F477C74FC134}" type="datetimeFigureOut">
              <a:rPr lang="ru-RU" smtClean="0"/>
              <a:t>чт 02.12.21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E4E3-60A8-4DA2-B02C-B3EBB9336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40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81C7-6C3E-4A70-A716-F477C74FC134}" type="datetimeFigureOut">
              <a:rPr lang="ru-RU" smtClean="0"/>
              <a:t>чт 02.12.21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E4E3-60A8-4DA2-B02C-B3EBB9336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97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81C7-6C3E-4A70-A716-F477C74FC134}" type="datetimeFigureOut">
              <a:rPr lang="ru-RU" smtClean="0"/>
              <a:t>чт 02.12.21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E4E3-60A8-4DA2-B02C-B3EBB9336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64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81C7-6C3E-4A70-A716-F477C74FC134}" type="datetimeFigureOut">
              <a:rPr lang="ru-RU" smtClean="0"/>
              <a:t>чт 02.12.21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E4E3-60A8-4DA2-B02C-B3EBB9336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92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81C7-6C3E-4A70-A716-F477C74FC134}" type="datetimeFigureOut">
              <a:rPr lang="ru-RU" smtClean="0"/>
              <a:t>чт 02.12.21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E4E3-60A8-4DA2-B02C-B3EBB9336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48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81C7-6C3E-4A70-A716-F477C74FC134}" type="datetimeFigureOut">
              <a:rPr lang="ru-RU" smtClean="0"/>
              <a:t>чт 02.12.21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E4E3-60A8-4DA2-B02C-B3EBB9336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38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81C7-6C3E-4A70-A716-F477C74FC134}" type="datetimeFigureOut">
              <a:rPr lang="ru-RU" smtClean="0"/>
              <a:t>чт 02.12.21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E4E3-60A8-4DA2-B02C-B3EBB9336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33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81C7-6C3E-4A70-A716-F477C74FC134}" type="datetimeFigureOut">
              <a:rPr lang="ru-RU" smtClean="0"/>
              <a:t>чт 02.12.21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E4E3-60A8-4DA2-B02C-B3EBB9336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99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E4E3-60A8-4DA2-B02C-B3EBB933683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81C7-6C3E-4A70-A716-F477C74FC134}" type="datetimeFigureOut">
              <a:rPr lang="ru-RU" smtClean="0"/>
              <a:t>чт 02.12.21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23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681C7-6C3E-4A70-A716-F477C74FC134}" type="datetimeFigureOut">
              <a:rPr lang="ru-RU" smtClean="0"/>
              <a:t>чт 02.12.21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F5E4E3-60A8-4DA2-B02C-B3EBB9336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82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//////// </a:t>
            </a:r>
            <a:r>
              <a:rPr lang="ru-RU" b="1" dirty="0" smtClean="0"/>
              <a:t>газового </a:t>
            </a:r>
            <a:r>
              <a:rPr lang="ru-RU" b="1" dirty="0"/>
              <a:t>оборудования автомобиля ГАЗ-3302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12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6812" y="391447"/>
            <a:ext cx="8632826" cy="2119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pc="-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Автомобиль, оборудованный газовой аппаратурой, может работать как на бензине, так и на сжиженном газе. Выбор топлива, на котором собираются эксп­луатировать автомобиль, осуществляется простым нажатием клавиши переключателя блока управления, на­ходящегося в салоне автомобиля. В связи с большим разнообразием применяемых систем, рассмотрим общий (характерный для всех типов) принцип действия газовой аппаратуры</a:t>
            </a:r>
            <a:endParaRPr lang="ru-RU" dirty="0"/>
          </a:p>
        </p:txBody>
      </p:sp>
      <p:pic>
        <p:nvPicPr>
          <p:cNvPr id="1026" name="Рисунок 1" descr="http://helpiks.org/helpiksorg/baza6/1070060368633.files/image1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251" y="2766495"/>
            <a:ext cx="5073650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24920" y="5601353"/>
            <a:ext cx="6096000" cy="87889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Расположение агрегатов и узлов ГБО автомобиля ГАЗ-3302 на сжиженном газе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69577" y="4928748"/>
            <a:ext cx="777467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– баллон; 2 –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мультиклапан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3 – трубопровод; 4 – клапан; 5 – РНД.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18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922558" y="217755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4" descr="http://helpiks.org/helpiksorg/baza6/1070060368633.files/image15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16483" y="260791"/>
            <a:ext cx="4412102" cy="6165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89631" y="5822612"/>
            <a:ext cx="59699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Монтажная схема расположения газового 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оборудования под капотом автомобиля ГАЗ-3302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00883" y="2175109"/>
            <a:ext cx="4321791" cy="3511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– катушка зажигания;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– смеситель;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–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бензоклапан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 – тройники подвода теплоносителя;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 – трубопровод подвода теплоносителя;</a:t>
            </a:r>
            <a:endParaRPr 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 – РНД;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 – тройник газовый;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 – газовый клапан;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 – электронный блок;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 – газовая магистраль.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09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ÑÑÑÑÐ¾Ð¹ÑÑÐ²Ð¾ Ð¸ ÑÐ°Ð±Ð¾ÑÐ° Ð³Ð°Ð·Ð¾Ð±Ð°Ð»Ð»Ð¾Ð½Ð½Ð¾Ð¹ ÑÑÑÐ°Ð½Ð¾Ð²ÐºÐ¸ Ð´Ð»Ñ ÑÐ°Ð±Ð¾ÑÑ Ð½Ð° ÑÐ¶Ð°ÑÐ¾Ð¼ Ð³Ð°Ð·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987"/>
          <a:stretch>
            <a:fillRect/>
          </a:stretch>
        </p:blipFill>
        <p:spPr bwMode="auto">
          <a:xfrm>
            <a:off x="496083" y="166379"/>
            <a:ext cx="7788108" cy="328140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77504" y="6280936"/>
            <a:ext cx="7488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3 – Газобаллонная установка для работы на сжатом газе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1742" y="3455511"/>
            <a:ext cx="7788108" cy="2817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баллон					11 – редуктор высокого давления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соединительная арматура			13 – редуктор низкого давления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трубка высокого давления			14 – трубка пускового устройства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расходные вентили				15 – впускной трубопровод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заправочный вентиль			16 – дроссельная заслонка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подогреватель				17 - </a:t>
            </a:r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проставка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приемная труба				18 - распылитель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дозирующая шайба				19 - диффузор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магистральный вентиль			20 – газовая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форсунка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10, 12 – фильтры				21 – трубка системы холостого хода</a:t>
            </a:r>
          </a:p>
          <a:p>
            <a:pPr marL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23 – манометры</a:t>
            </a:r>
          </a:p>
        </p:txBody>
      </p:sp>
    </p:spTree>
    <p:extLst>
      <p:ext uri="{BB962C8B-B14F-4D97-AF65-F5344CB8AC3E}">
        <p14:creationId xmlns:p14="http://schemas.microsoft.com/office/powerpoint/2010/main" val="190957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3731" y="0"/>
            <a:ext cx="90848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-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газового баллона под давлением газ через запорно-предохранительный блок поступает к электромагнитному газовому клапану, объединенному, как правило, с газовым фильтром в один блок. Здесь газ очищается от примесей, а затем (если электромагнитный газовый клапан открыт) поступает к газовому редуктору-испарителю (рисунки 4-7). 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ÑÑÑÑÐ¾Ð¹ÑÑÐ²Ð¾ Ð¸ ÑÐ°Ð±Ð¾ÑÐ° Ð´Ð²ÑÑÑÑÐ¿ÐµÐ½ÑÐ°ÑÐ¾Ð³Ð¾ Ð³Ð°Ð·Ð¾Ð²Ð¾Ð³Ð¾ ÑÐµÐ´ÑÐºÑÐ¾Ñ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60" b="20895"/>
          <a:stretch>
            <a:fillRect/>
          </a:stretch>
        </p:blipFill>
        <p:spPr bwMode="auto">
          <a:xfrm>
            <a:off x="553510" y="2051599"/>
            <a:ext cx="2571827" cy="2483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53510" y="4890453"/>
            <a:ext cx="3757695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4 – Подогреватель газа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69113" y="2051599"/>
            <a:ext cx="2536858" cy="2058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патрубок входа отработавших газов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корпус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штуцер входа газов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штуцер выхода газов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теплообменный змеевик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патрубок выхода отработавших газов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ÑÑÑÑÐ¾Ð¹ÑÑÐ²Ð¾ Ð¸ ÑÐ°Ð±Ð¾ÑÐ° Ð´Ð²ÑÑÑÑÐ¿ÐµÐ½ÑÐ°ÑÐ¾Ð³Ð¾ Ð³Ð°Ð·Ð¾Ð²Ð¾Ð³Ð¾ ÑÐµÐ´ÑÐºÑÐ¾Ñ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42" b="20895"/>
          <a:stretch>
            <a:fillRect/>
          </a:stretch>
        </p:blipFill>
        <p:spPr bwMode="auto">
          <a:xfrm>
            <a:off x="6310029" y="2051599"/>
            <a:ext cx="2066925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5081516" y="4832531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5 – Фильтр с электромагнитным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клапаном для очистки газа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69625" y="2705244"/>
            <a:ext cx="3844119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047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– электромагнитный клапан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6047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2 - корпус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6047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– фильтрующий элемент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6047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4 - стакан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6047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– стяжной болт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8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7" descr="ÑÑÑÑÐ¾Ð¹ÑÑÐ²Ð¾ Ð¸ ÑÐ°Ð±Ð¾ÑÐ° Ð´Ð²ÑÑÑÑÑÐ¿ÐµÐ½ÑÐ°ÑÐ¾Ð³Ð¾ Ð³Ð°Ð·Ð¾Ð²Ð¾Ð³Ð¾ ÑÐµÐ´ÑÐºÑÐ¾Ñ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341"/>
          <a:stretch>
            <a:fillRect/>
          </a:stretch>
        </p:blipFill>
        <p:spPr bwMode="auto">
          <a:xfrm>
            <a:off x="808393" y="194243"/>
            <a:ext cx="7175548" cy="3619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90716" y="3955282"/>
            <a:ext cx="7610902" cy="214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– рычаг				10 – рычаг клапана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– мембрана				11 – мембрана первой ступени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3,5,9 – пружины				12 – клапан второй ступени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– шток				13 – клапан экономайзера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– мембрана разгрузочного устройства		14 – вход экономайзера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– входной клапан первой ступени		А, Б. В, Г, Д - полости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– входной штуцер			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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вход       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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выход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0716" y="5987811"/>
            <a:ext cx="761090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6 – Двухступенчатый газовый редуктор низкого давления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16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0" descr="ÑÑÑÑÐ¾Ð¹ÑÑÐ²Ð¾ Ð¸ ÑÐ°Ð±Ð¾ÑÐ° Ð¾Ð´Ð½Ð¾ÑÑÑÐ¿ÐµÐ½ÑÐ°ÑÐ¾Ð³Ð¾ Ð³Ð°Ð·Ð¾Ð²Ð¾Ð³Ð¾ ÑÐµÐ´ÑÐºÑÐ¾Ñ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60"/>
          <a:stretch>
            <a:fillRect/>
          </a:stretch>
        </p:blipFill>
        <p:spPr bwMode="auto">
          <a:xfrm>
            <a:off x="919162" y="166948"/>
            <a:ext cx="7883643" cy="314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3414" y="3537307"/>
            <a:ext cx="10012907" cy="2042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–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датчик давления			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предохранительный клапан</a:t>
            </a:r>
          </a:p>
          <a:p>
            <a:pPr marL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– мембрана				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седло клапана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3 –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толкатель				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фильтр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– регулировочный винт			12 - клапан</a:t>
            </a:r>
          </a:p>
          <a:p>
            <a:pPr marL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– колпак				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пружина клапана</a:t>
            </a:r>
          </a:p>
          <a:p>
            <a:pPr marL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– аварийный датчик			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входной фильтр</a:t>
            </a:r>
          </a:p>
          <a:p>
            <a:pPr marL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7 - штуцер				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накидная гайка</a:t>
            </a:r>
          </a:p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8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входной штуцер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А, Б - полости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9162" y="5680659"/>
            <a:ext cx="830672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7  – Одноступенчатый газовый редуктор высокого давления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58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9309" y="190774"/>
            <a:ext cx="899387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-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питания обеспечивает нормальную работу двигателя при условии подачи газа к редуцирующему устройству в парооб­разном состоянии. Испарение газа в системе питания происходит за счет тепловыделения из системы охлаждения дви­гателя. </a:t>
            </a:r>
            <a:endParaRPr lang="ru-RU" dirty="0"/>
          </a:p>
        </p:txBody>
      </p:sp>
      <p:pic>
        <p:nvPicPr>
          <p:cNvPr id="7170" name="Рисунок 1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48" y="1529601"/>
            <a:ext cx="5622583" cy="374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976780" y="1529600"/>
            <a:ext cx="5460044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— </a:t>
            </a:r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проставка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— фильтр-отстойник,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— топливный насос,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— карбюратор.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— смеситель газа,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— трубка, соединяющая редуктор с всасывающим трубопроводом,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7,9 — шланги для подвода и отвода жидкости системы охлаждения в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испаритель,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—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испаритель,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— трубка для отвода газа в систему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холостого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хода,</a:t>
            </a:r>
          </a:p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— шланг основной подачи газа,</a:t>
            </a:r>
          </a:p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—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дозирующе-экономайзерное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устройство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13—редуктор газа, </a:t>
            </a:r>
          </a:p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14— газовый фильтр, </a:t>
            </a:r>
          </a:p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15—сетчатый фильтр,</a:t>
            </a:r>
          </a:p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 — манометр первой ступени редуктора,</a:t>
            </a:r>
          </a:p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 — указатель уровня сжиженного газа в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баллоне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 — магистральный вентиль,</a:t>
            </a:r>
          </a:p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 — топливный бак, </a:t>
            </a:r>
          </a:p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— баллон для сжиженного газа,</a:t>
            </a:r>
          </a:p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 — расходный вентиль паровой фазы,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расходный вентиль жидкой фазы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119220" y="551975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8 - Схема системы питания газобаллонного автомобиля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4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9391" y="207456"/>
            <a:ext cx="10354102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pc="-4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При </a:t>
            </a:r>
            <a:r>
              <a:rPr lang="ru-RU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пуске и прогреве двигателя незначительный перепад тем­ператур между теплоносителем (жидкостью системы охлаждения) и газом не обеспечивает его испарение. </a:t>
            </a:r>
            <a:r>
              <a:rPr lang="ru-RU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этом случае питание двигателя осуществляется паровой фазой газа через вентиль 21. </a:t>
            </a:r>
            <a:r>
              <a:rPr lang="ru-RU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После прогрева двигателя его питание осуществляется жидкой фазой газа через вентиль </a:t>
            </a:r>
            <a:r>
              <a:rPr lang="ru-RU" spc="-4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22. Из </a:t>
            </a:r>
            <a:r>
              <a:rPr lang="ru-RU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баллона газ подводится к магистральному вентилю 18, ко­торый служит для быстрого прекращения подачи газа к двигателю. Управляют вентилем из кабины водителя. </a:t>
            </a:r>
            <a:r>
              <a:rPr lang="ru-RU" spc="-4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После </a:t>
            </a:r>
            <a:r>
              <a:rPr lang="ru-RU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магистрального вентиля сжиженный газ попадает в испаритель 8, в котором через шланги 7 и 9 циркулирует горячая жидкость из системы охлажде­ния двигателя. </a:t>
            </a:r>
            <a:r>
              <a:rPr lang="ru-RU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Пройдя змеевик испарителя, сжиженный газ из жидкого состояния полностью переходит в парообразное и подвер­гается очистке. Для этой цели в системе установлены фильтр 14 с войлочными кольцами и сетчатый фильтр 15.</a:t>
            </a:r>
          </a:p>
          <a:p>
            <a:pPr algn="just"/>
            <a:r>
              <a:rPr lang="ru-RU" spc="-4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Очищенный </a:t>
            </a:r>
            <a:r>
              <a:rPr lang="ru-RU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газ подается в редуктор 13, где происходит двух­ступенчатое снижение давления до величины, близкой к атмосфер­ному давлению. </a:t>
            </a:r>
            <a:r>
              <a:rPr lang="ru-RU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работой редуктора осуществляется разрежением из всасывающего трубопровода, которое передается в него по трубке 6. Из редуктора через </a:t>
            </a:r>
            <a:r>
              <a:rPr lang="ru-RU" spc="-4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дозирующе-экономайзерное</a:t>
            </a:r>
            <a:r>
              <a:rPr lang="ru-RU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устройство 12 и шланг 11 основной подачи газ направляется в сме­ситель 5 газа.</a:t>
            </a:r>
          </a:p>
          <a:p>
            <a:pPr algn="just"/>
            <a:r>
              <a:rPr lang="ru-RU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Кроме того, по трубке 10 газ, минуя </a:t>
            </a:r>
            <a:r>
              <a:rPr lang="ru-RU" spc="-4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дозирующе-экономайзерное</a:t>
            </a:r>
            <a:r>
              <a:rPr lang="ru-RU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устройство, из редуктора подается в систему холостого хода сме­сителя. В смесителе газ смешивается с воздухом, образуя горючую смесь, которая засасывается в цилиндры двигателя.</a:t>
            </a:r>
          </a:p>
          <a:p>
            <a:pPr algn="just"/>
            <a:r>
              <a:rPr lang="ru-RU" spc="-4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Газобаллонная </a:t>
            </a:r>
            <a:r>
              <a:rPr lang="ru-RU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установка автомобиля снабжена двумя конт­рольными приборами: дистанционным электрическим манометром 16, показывающим давление газа в первой ступени редуктора, и указателем 17 уровня сжиженного газа в баллоне.</a:t>
            </a:r>
          </a:p>
          <a:p>
            <a:pPr algn="just"/>
            <a:r>
              <a:rPr lang="ru-RU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Резервная система питания двигателя бензином состоит из топ­ливного бака 19, фильтра-отстойника 2, топливного насоса 3 и однокамерного карбюратора 4, установленного на </a:t>
            </a:r>
            <a:r>
              <a:rPr lang="ru-RU" spc="-4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проставке</a:t>
            </a:r>
            <a:r>
              <a:rPr lang="ru-RU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1, расположенной под газовым смесителем.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pc="-4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45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757</Words>
  <Application>Microsoft Office PowerPoint</Application>
  <PresentationFormat>Широкоэкранный</PresentationFormat>
  <Paragraphs>90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Trebuchet MS</vt:lpstr>
      <vt:lpstr>Wingdings 3</vt:lpstr>
      <vt:lpstr>Грань</vt:lpstr>
      <vt:lpstr>//////// газового оборудования автомобиля ГАЗ-3302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//////// газового оборудования автомобиля ГАЗ-3302 </dc:title>
  <dc:creator>Анна</dc:creator>
  <cp:lastModifiedBy>Анна</cp:lastModifiedBy>
  <cp:revision>6</cp:revision>
  <dcterms:created xsi:type="dcterms:W3CDTF">2021-12-02T07:44:59Z</dcterms:created>
  <dcterms:modified xsi:type="dcterms:W3CDTF">2021-12-02T08:12:39Z</dcterms:modified>
</cp:coreProperties>
</file>